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694"/>
  </p:normalViewPr>
  <p:slideViewPr>
    <p:cSldViewPr snapToGrid="0" snapToObjects="1">
      <p:cViewPr>
        <p:scale>
          <a:sx n="98" d="100"/>
          <a:sy n="98" d="100"/>
        </p:scale>
        <p:origin x="928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4EBD1-783F-EAE8-F612-01005BB09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FBA5F-D1A2-D266-BCDC-28A68BD1A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3881-B432-A64E-8CA1-CF2F9B5040F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B8F0A-FD0A-AF41-0F01-F3AB3F1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0A30E-18F1-5DD9-D328-BE6B0005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D356-1693-AB40-9F6E-E9B766B5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06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2BD16-CD95-A5C7-19B4-8203F09286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F82DC4E0-33BC-88AD-2A68-600463A0C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767"/>
            <a:ext cx="16830745" cy="6781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216" y="3279969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718" y="5963074"/>
            <a:ext cx="9144000" cy="59942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74750" cy="198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6956" y="595215"/>
            <a:ext cx="2042373" cy="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6BE253-671D-C4CF-443B-2704F0DD2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3A8DA-69B3-9B13-050E-75933BD2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E9B072-B222-6A37-09CB-865878B6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E1AA2B-70D0-F48F-4992-88037928F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255006-28A7-3EFF-218C-E19ED8500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1FF46F-B128-39C1-004E-5EEAF26F4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45B87F-4B71-D619-1AD9-F4085DE3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5FC83B-C14E-E486-F44B-BACC9E37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D5F58F-8D06-0C49-6805-E5689AD15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4C7C3A-1473-ED27-1167-386662D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20DB289-D1C9-FFE3-3F8E-45BEC6ABF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C1DC50-44EE-C6A6-45D2-B020CBE6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6097E-1829-EAB7-AD29-B7F815FD3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24179-08CF-A0F6-AC80-09372B218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E5F162-6722-294B-B80D-46665849734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11" y="6176963"/>
            <a:ext cx="2200047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80">
              <a:srgbClr val="FAFAFA">
                <a:alpha val="47000"/>
              </a:srgbClr>
            </a:gs>
            <a:gs pos="0">
              <a:schemeClr val="bg1"/>
            </a:gs>
            <a:gs pos="44000">
              <a:schemeClr val="accent3">
                <a:lumMod val="89000"/>
              </a:schemeClr>
            </a:gs>
            <a:gs pos="54000">
              <a:schemeClr val="accent3">
                <a:lumMod val="89000"/>
              </a:schemeClr>
            </a:gs>
            <a:gs pos="79000">
              <a:schemeClr val="accent3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16" y="3205152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592752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7FEF6-19E9-A9DD-90A3-F6D8F6DE7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3C050-32FA-1288-319D-829F60B24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iure</a:t>
            </a:r>
            <a:r>
              <a:rPr lang="en-US" sz="2400" dirty="0"/>
              <a:t>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.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dubitamus</a:t>
            </a:r>
            <a:r>
              <a:rPr lang="en-US" sz="2400" dirty="0"/>
              <a:t> </a:t>
            </a:r>
            <a:r>
              <a:rPr lang="en-US" sz="2400" dirty="0" err="1"/>
              <a:t>multa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quae</a:t>
            </a:r>
            <a:r>
              <a:rPr lang="en-US" sz="2400" dirty="0"/>
              <a:t> et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invenerat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Fabio vel </a:t>
            </a:r>
            <a:r>
              <a:rPr lang="en-US" sz="2400" dirty="0" err="1"/>
              <a:t>iudice</a:t>
            </a:r>
            <a:r>
              <a:rPr lang="en-US" sz="2400" dirty="0"/>
              <a:t> </a:t>
            </a:r>
            <a:r>
              <a:rPr lang="en-US" sz="2400" dirty="0" err="1"/>
              <a:t>vincam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. Hi </a:t>
            </a:r>
            <a:r>
              <a:rPr lang="en-US" sz="2400" dirty="0" err="1"/>
              <a:t>omnes</a:t>
            </a:r>
            <a:r>
              <a:rPr lang="en-US" sz="2400" dirty="0"/>
              <a:t> lingua, </a:t>
            </a:r>
            <a:r>
              <a:rPr lang="en-US" sz="2400" dirty="0" err="1"/>
              <a:t>institutis</a:t>
            </a:r>
            <a:r>
              <a:rPr lang="en-US" sz="2400" dirty="0"/>
              <a:t>, </a:t>
            </a:r>
            <a:r>
              <a:rPr lang="en-US" sz="2400" dirty="0" err="1"/>
              <a:t>legibus</a:t>
            </a:r>
            <a:r>
              <a:rPr lang="en-US" sz="2400" dirty="0"/>
              <a:t> inter se </a:t>
            </a:r>
            <a:r>
              <a:rPr lang="en-US" sz="2400" dirty="0" err="1"/>
              <a:t>differunt</a:t>
            </a:r>
            <a:r>
              <a:rPr lang="en-US" sz="2400" dirty="0"/>
              <a:t>. Morbi </a:t>
            </a:r>
            <a:r>
              <a:rPr lang="en-US" sz="2400" dirty="0" err="1"/>
              <a:t>odio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868338-2A73-1603-4C5E-33F9D9C8F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FF4F1-77A6-338C-B62C-E64864F5C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3D6818-B43D-7A37-C490-02E85E22B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EE2B-640E-8AAC-EF4F-35624C23D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67859"/>
            <a:ext cx="5815912" cy="39222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500099"/>
            <a:ext cx="5815912" cy="58500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4AC732-3245-6190-6F5E-C225557A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6DF2-78FD-428F-EDDB-79E86B22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31EB7C-FAE8-DE74-914A-D6046211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F9A0-ECF3-6BD4-BDF7-3F775F3E1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0EC-576B-3B85-DFC8-2472DF1B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B59A-17C7-C2C8-B8E3-E97D622F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543817-5DA1-6649-7328-7020AFA95D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BC341-DC4C-31C9-169F-3F2E5E3F3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D0B96-FBC2-61DC-A79A-AEC6B294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80DD0-065B-85BA-DD8B-67A714147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6A2890-4424-D354-D60C-29666939D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67917-0B27-95EF-5636-D5B0B454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373</Words>
  <Application>Microsoft Macintosh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Naugle</cp:lastModifiedBy>
  <cp:revision>27</cp:revision>
  <dcterms:created xsi:type="dcterms:W3CDTF">2018-11-12T19:54:41Z</dcterms:created>
  <dcterms:modified xsi:type="dcterms:W3CDTF">2024-04-16T21:30:19Z</dcterms:modified>
</cp:coreProperties>
</file>