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5"/>
    <p:restoredTop sz="94705"/>
  </p:normalViewPr>
  <p:slideViewPr>
    <p:cSldViewPr snapToGrid="0" snapToObjects="1">
      <p:cViewPr>
        <p:scale>
          <a:sx n="110" d="100"/>
          <a:sy n="110" d="100"/>
        </p:scale>
        <p:origin x="99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iral fossil shell lies on a sandy background.">
            <a:extLst>
              <a:ext uri="{FF2B5EF4-FFF2-40B4-BE49-F238E27FC236}">
                <a16:creationId xmlns:a16="http://schemas.microsoft.com/office/drawing/2014/main" id="{86A92CAF-DB7A-1B49-9FE7-03F5DC8B7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28" t="23610" r="5202" b="2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13" y="311850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429950"/>
            <a:ext cx="9144000" cy="59942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74750" cy="198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6956" y="595215"/>
            <a:ext cx="2042373" cy="2334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0B599F-12DB-0F4B-B188-6E4499753A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12152" y="444045"/>
            <a:ext cx="3023026" cy="914400"/>
            <a:chOff x="332066" y="2221895"/>
            <a:chExt cx="4058652" cy="12276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F6C7E9-1A2B-604A-ADE3-893D8D81A554}"/>
                </a:ext>
              </a:extLst>
            </p:cNvPr>
            <p:cNvSpPr/>
            <p:nvPr userDrawn="1"/>
          </p:nvSpPr>
          <p:spPr>
            <a:xfrm>
              <a:off x="332066" y="2221895"/>
              <a:ext cx="4058652" cy="12276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107B9A-B96A-684A-9427-9214E1FBE9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422169" y="2313497"/>
              <a:ext cx="3968549" cy="103357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83CD8D-BFF7-5445-A864-2ADCB5FF9698}"/>
              </a:ext>
            </a:extLst>
          </p:cNvPr>
          <p:cNvSpPr txBox="1"/>
          <p:nvPr userDrawn="1"/>
        </p:nvSpPr>
        <p:spPr>
          <a:xfrm>
            <a:off x="9605683" y="889053"/>
            <a:ext cx="110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spnhc.org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63CC-011E-074D-9CAA-2890F2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63CC-011E-074D-9CAA-2890F2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4272-D315-294E-8D30-5B9B9593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E7A1-8012-4844-9085-1D9BC59C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1BF3-2C71-0B44-9EA1-0494C6FD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3855-8727-DD49-A085-9E6C6D4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A6C08-6477-0344-B9B5-BEF6EDF7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EF502-F9E2-B44E-B088-4F0326F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5DB8-FE3A-2742-B2E5-8D68439A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17533-F518-9A47-83E7-49E6EA4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EAFDB-00AB-1143-A62E-978EBD48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5A41E-435C-A844-914B-909C289A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Last Name | Month 2021 | Joint Virtual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3766E-B6B4-DB44-856E-F7AA1F2EDA1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8200" y="6176963"/>
            <a:ext cx="5511800" cy="558800"/>
          </a:xfrm>
          <a:prstGeom prst="rect">
            <a:avLst/>
          </a:prstGeom>
        </p:spPr>
      </p:pic>
      <p:pic>
        <p:nvPicPr>
          <p:cNvPr id="13" name="Picture 12" descr="A picture containing text, building, brick, outdoor&#10;&#10;Description automatically generated">
            <a:extLst>
              <a:ext uri="{FF2B5EF4-FFF2-40B4-BE49-F238E27FC236}">
                <a16:creationId xmlns:a16="http://schemas.microsoft.com/office/drawing/2014/main" id="{E43D040B-7CC2-284A-ACB6-4F41047D28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0661" y="61769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16" y="2816440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244409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2910-F00D-E64E-B9DF-2F33501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0360" y="6356350"/>
            <a:ext cx="3221018" cy="365125"/>
          </a:xfrm>
        </p:spPr>
        <p:txBody>
          <a:bodyPr/>
          <a:lstStyle/>
          <a:p>
            <a:r>
              <a:rPr lang="en-US" dirty="0"/>
              <a:t>Author Last Name | Month Year | City, State Abbreviation</a:t>
            </a:r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iure</a:t>
            </a:r>
            <a:r>
              <a:rPr lang="en-US" sz="2400" dirty="0"/>
              <a:t>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.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dubitamus</a:t>
            </a:r>
            <a:r>
              <a:rPr lang="en-US" sz="2400" dirty="0"/>
              <a:t> </a:t>
            </a:r>
            <a:r>
              <a:rPr lang="en-US" sz="2400" dirty="0" err="1"/>
              <a:t>multa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quae</a:t>
            </a:r>
            <a:r>
              <a:rPr lang="en-US" sz="2400" dirty="0"/>
              <a:t> et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invenerat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Fabio vel </a:t>
            </a:r>
            <a:r>
              <a:rPr lang="en-US" sz="2400" dirty="0" err="1"/>
              <a:t>iudice</a:t>
            </a:r>
            <a:r>
              <a:rPr lang="en-US" sz="2400" dirty="0"/>
              <a:t> </a:t>
            </a:r>
            <a:r>
              <a:rPr lang="en-US" sz="2400" dirty="0" err="1"/>
              <a:t>vincam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. Hi </a:t>
            </a:r>
            <a:r>
              <a:rPr lang="en-US" sz="2400" dirty="0" err="1"/>
              <a:t>omnes</a:t>
            </a:r>
            <a:r>
              <a:rPr lang="en-US" sz="2400" dirty="0"/>
              <a:t> lingua, </a:t>
            </a:r>
            <a:r>
              <a:rPr lang="en-US" sz="2400" dirty="0" err="1"/>
              <a:t>institutis</a:t>
            </a:r>
            <a:r>
              <a:rPr lang="en-US" sz="2400" dirty="0"/>
              <a:t>, </a:t>
            </a:r>
            <a:r>
              <a:rPr lang="en-US" sz="2400" dirty="0" err="1"/>
              <a:t>legibus</a:t>
            </a:r>
            <a:r>
              <a:rPr lang="en-US" sz="2400" dirty="0"/>
              <a:t> inter se </a:t>
            </a:r>
            <a:r>
              <a:rPr lang="en-US" sz="2400" dirty="0" err="1"/>
              <a:t>differunt</a:t>
            </a:r>
            <a:r>
              <a:rPr lang="en-US" sz="2400" dirty="0"/>
              <a:t>. Morbi </a:t>
            </a:r>
            <a:r>
              <a:rPr lang="en-US" sz="2400" dirty="0" err="1"/>
              <a:t>odio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65688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2910-F00D-E64E-B9DF-2F33501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55513" y="6346576"/>
            <a:ext cx="3005865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66631-A3BD-844A-8427-84A89E6D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56349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776" b="6776"/>
          <a:stretch>
            <a:fillRect/>
          </a:stretch>
        </p:blipFill>
        <p:spPr>
          <a:xfrm>
            <a:off x="6096000" y="1467859"/>
            <a:ext cx="5815912" cy="39222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500099"/>
            <a:ext cx="5815912" cy="58500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56350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40F6-348E-B042-8455-5D349F5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6530" y="6356350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363</Words>
  <Application>Microsoft Macintosh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Naugle</cp:lastModifiedBy>
  <cp:revision>20</cp:revision>
  <dcterms:created xsi:type="dcterms:W3CDTF">2018-11-12T19:54:41Z</dcterms:created>
  <dcterms:modified xsi:type="dcterms:W3CDTF">2021-03-02T14:45:55Z</dcterms:modified>
</cp:coreProperties>
</file>