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6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90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0C14B-88C3-E445-9E14-C581E6D46588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8CDE-F1D2-9A43-93DA-9392596B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08CDE-F1D2-9A43-93DA-9392596B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4AF3-56DE-6143-AAE3-2E1C23927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4043F-747D-8340-B5E9-C14B148A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13" y="3118502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288E9-02CB-0F4C-AFD9-18582671F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16" y="5429950"/>
            <a:ext cx="9144000" cy="599421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1577E-8E90-2642-9725-31E83399B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174750" cy="1982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8781B-FF78-3D43-A10E-2863D76FA6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6956" y="595215"/>
            <a:ext cx="2042373" cy="2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3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36" userDrawn="1">
          <p15:clr>
            <a:srgbClr val="FBAE40"/>
          </p15:clr>
        </p15:guide>
        <p15:guide id="2" orient="horz" pos="7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4351338"/>
          </a:xfrm>
        </p:spPr>
        <p:txBody>
          <a:bodyPr numCol="2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866D-1884-8E4B-906A-B504D24E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63CC-011E-074D-9CAA-2890F235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EC6E-9C44-2C4B-8262-8E101193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8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BFD4-5662-3A40-96B9-665BB58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4C19-27A4-E24B-BD4C-98109B8C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7624477" cy="4351338"/>
          </a:xfrm>
        </p:spPr>
        <p:txBody>
          <a:bodyPr numCol="1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866D-1884-8E4B-906A-B504D24E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63CC-011E-074D-9CAA-2890F235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EC6E-9C44-2C4B-8262-8E101193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4F88AA-02EF-3B4C-AC80-FF107BAC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9363" y="1825625"/>
            <a:ext cx="2484437" cy="24844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DE701-4993-A647-928A-61E0C6843D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9363" y="4422775"/>
            <a:ext cx="2484437" cy="1290638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845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pos="456" userDrawn="1">
          <p15:clr>
            <a:srgbClr val="FBAE40"/>
          </p15:clr>
        </p15:guide>
        <p15:guide id="4" pos="168" userDrawn="1">
          <p15:clr>
            <a:srgbClr val="FBAE40"/>
          </p15:clr>
        </p15:guide>
        <p15:guide id="5" orient="horz" pos="38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151-FB26-2941-AC45-85FA2FF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88F2-8113-3B42-9A11-966A578F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65806-6DEA-724B-B7CB-6A15F457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D4272-D315-294E-8D30-5B9B9593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5E7A1-8012-4844-9085-1D9BC59C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DC72-1CD7-2A49-9CA3-A67A60624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1AD76-A594-9F48-B6BC-3C4A2119C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BF5D6-064D-4541-804E-547C8DAE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F1BF3-2C71-0B44-9EA1-0494C6FD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Month Year | City, State Abbreviation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3855-8727-DD49-A085-9E6C6D44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AB0B09-DA6A-3C4B-A745-1CEB2BE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2504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2B26-E84F-F941-9DB1-0B3336D8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976BF-3593-F348-AC7E-A9A60706A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288" y="2505075"/>
            <a:ext cx="5157787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B799B-B447-384C-B8F0-9612E3973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13420-0516-6A4D-AF8B-D8F7CC3F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600" b="0" i="0">
                <a:latin typeface="Arial" panose="020B0604020202020204" pitchFamily="34" charset="0"/>
              </a:defRPr>
            </a:lvl1pPr>
            <a:lvl2pPr>
              <a:defRPr sz="1600" b="0" i="0">
                <a:latin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</a:defRPr>
            </a:lvl3pPr>
            <a:lvl4pPr>
              <a:defRPr sz="1600" b="0" i="0">
                <a:latin typeface="Arial" panose="020B0604020202020204" pitchFamily="34" charset="0"/>
              </a:defRPr>
            </a:lvl4pPr>
            <a:lvl5pPr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61-49F7-1641-B38F-A127276B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A6C08-6477-0344-B9B5-BEF6EDF7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Month Year | City, State Abbreviation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EF502-F9E2-B44E-B088-4F0326F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8C2BF7F-E137-B049-80B8-D3DE10EF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4179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DF5F6-3515-CE49-B14B-57AAF7B4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B5DB8-FE3A-2742-B2E5-8D68439A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Month Year | City, State Abbreviation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17533-F518-9A47-83E7-49E6EA48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C9CB3-D9F2-7A41-87F4-A97FB045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365125"/>
            <a:ext cx="10515600" cy="644899"/>
          </a:xfrm>
        </p:spPr>
        <p:txBody>
          <a:bodyPr>
            <a:normAutofit/>
          </a:bodyPr>
          <a:lstStyle>
            <a:lvl1pPr>
              <a:defRPr sz="2800" b="0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5F1E16-E481-B14B-A28C-093A9A009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1452" y="1119982"/>
            <a:ext cx="6830460" cy="392228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2CD47-D7C3-D644-AF31-9E8BC3376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684417"/>
            <a:ext cx="4002088" cy="3052808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  <a:lvl2pPr marL="457200" indent="0">
              <a:buNone/>
              <a:defRPr sz="1600" b="0" i="0">
                <a:latin typeface="Arial" panose="020B0604020202020204" pitchFamily="34" charset="0"/>
              </a:defRPr>
            </a:lvl2pPr>
            <a:lvl3pPr marL="914400" indent="0">
              <a:buNone/>
              <a:defRPr sz="1600" b="0" i="0">
                <a:latin typeface="Arial" panose="020B0604020202020204" pitchFamily="34" charset="0"/>
              </a:defRPr>
            </a:lvl3pPr>
            <a:lvl4pPr marL="1371600" indent="0">
              <a:buNone/>
              <a:defRPr sz="1600" b="0" i="0">
                <a:latin typeface="Arial" panose="020B0604020202020204" pitchFamily="34" charset="0"/>
              </a:defRPr>
            </a:lvl4pPr>
            <a:lvl5pPr marL="1828800" indent="0">
              <a:buNone/>
              <a:defRPr sz="1600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08E800D-8CCC-9541-8C71-91DD4D51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89" y="1681163"/>
            <a:ext cx="424819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3CACDDE-587C-D040-B7E5-A93BF55662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7734" y="5152222"/>
            <a:ext cx="6804178" cy="585003"/>
          </a:xfrm>
        </p:spPr>
        <p:txBody>
          <a:bodyPr>
            <a:noAutofit/>
          </a:bodyPr>
          <a:lstStyle>
            <a:lvl1pPr marL="0" indent="0"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2pPr>
            <a:lvl3pPr marL="9144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3pPr>
            <a:lvl4pPr marL="13716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4pPr>
            <a:lvl5pPr marL="1828800" indent="0">
              <a:buNone/>
              <a:defRPr sz="1000" b="0" i="1">
                <a:solidFill>
                  <a:schemeClr val="bg1">
                    <a:lumMod val="65000"/>
                  </a:schemeClr>
                </a:solidFill>
                <a:latin typeface="Reader Pro" panose="020B05030305010401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975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F0001-7B87-C647-A215-CE1ED34B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EAFDB-00AB-1143-A62E-978EBD48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 Last Name | Month Year | City, State Abbreviation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5A41E-435C-A844-914B-909C289A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2B7-809C-5648-8D4E-0DB20E41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14236-0213-424C-B7E5-1E7F9488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8DDE-709E-1347-9165-0BA502775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793E-B891-1F49-91A1-00B31E587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0622" y="6356350"/>
            <a:ext cx="2752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99F3-494C-EB40-8AE8-DFDF7B9AD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6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995D7-E7EF-3841-A138-B8FDC8EFC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776" y="6356350"/>
            <a:ext cx="375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57EC2B7-809C-5648-8D4E-0DB20E412F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C4CA37-0C79-F748-9228-AE2FFDD31E8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3422" y="6176963"/>
            <a:ext cx="457200" cy="457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047EB7-54B0-AB41-BE70-625F0D7FCA8B}"/>
              </a:ext>
            </a:extLst>
          </p:cNvPr>
          <p:cNvSpPr/>
          <p:nvPr userDrawn="1"/>
        </p:nvSpPr>
        <p:spPr>
          <a:xfrm>
            <a:off x="0" y="0"/>
            <a:ext cx="12192000" cy="89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8B6E-BC38-9741-91FD-B8FD1885A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516" y="2816440"/>
            <a:ext cx="9144000" cy="2387600"/>
          </a:xfrm>
        </p:spPr>
        <p:txBody>
          <a:bodyPr>
            <a:normAutofit/>
          </a:bodyPr>
          <a:lstStyle/>
          <a:p>
            <a:r>
              <a:rPr lang="en-US" sz="600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DE93F-0B65-7F42-8985-EF0959A33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516" y="5244409"/>
            <a:ext cx="9999832" cy="599421"/>
          </a:xfrm>
        </p:spPr>
        <p:txBody>
          <a:bodyPr>
            <a:normAutofit/>
          </a:bodyPr>
          <a:lstStyle/>
          <a:p>
            <a:r>
              <a:rPr lang="en-US" sz="3600" dirty="0"/>
              <a:t>Author first name, author last name, author title</a:t>
            </a:r>
          </a:p>
        </p:txBody>
      </p:sp>
    </p:spTree>
    <p:extLst>
      <p:ext uri="{BB962C8B-B14F-4D97-AF65-F5344CB8AC3E}">
        <p14:creationId xmlns:p14="http://schemas.microsoft.com/office/powerpoint/2010/main" val="169988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2" y="687574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40D-5D91-7841-9BF7-A0C256D5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2" y="1825625"/>
            <a:ext cx="10629147" cy="3841079"/>
          </a:xfrm>
        </p:spPr>
        <p:txBody>
          <a:bodyPr numCol="1" spcCol="457200">
            <a:normAutofit/>
          </a:bodyPr>
          <a:lstStyle/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haerentia</a:t>
            </a:r>
            <a:r>
              <a:rPr lang="en-US" sz="2400" dirty="0"/>
              <a:t>.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</a:t>
            </a:r>
          </a:p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B4DA-F084-794B-B022-25656991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2910-F00D-E64E-B9DF-2F335013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8387" y="6356349"/>
            <a:ext cx="3532991" cy="365125"/>
          </a:xfrm>
        </p:spPr>
        <p:txBody>
          <a:bodyPr/>
          <a:lstStyle/>
          <a:p>
            <a:r>
              <a:rPr lang="en-US" dirty="0"/>
              <a:t>Author Last Name | Month Year | City, State Abbreviation</a:t>
            </a:r>
          </a:p>
        </p:txBody>
      </p:sp>
    </p:spTree>
    <p:extLst>
      <p:ext uri="{BB962C8B-B14F-4D97-AF65-F5344CB8AC3E}">
        <p14:creationId xmlns:p14="http://schemas.microsoft.com/office/powerpoint/2010/main" val="11117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Cum sociis </a:t>
            </a:r>
            <a:r>
              <a:rPr lang="en-US" sz="2400" dirty="0" err="1"/>
              <a:t>natoque</a:t>
            </a:r>
            <a:r>
              <a:rPr lang="en-US" sz="2400" dirty="0"/>
              <a:t> </a:t>
            </a:r>
            <a:r>
              <a:rPr lang="en-US" sz="2400" dirty="0" err="1"/>
              <a:t>penatibus</a:t>
            </a:r>
            <a:r>
              <a:rPr lang="en-US" sz="2400" dirty="0"/>
              <a:t> et </a:t>
            </a:r>
            <a:r>
              <a:rPr lang="en-US" sz="2400" dirty="0" err="1"/>
              <a:t>magnis</a:t>
            </a:r>
            <a:r>
              <a:rPr lang="en-US" sz="2400" dirty="0"/>
              <a:t> dis parturient. 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aute</a:t>
            </a:r>
            <a:r>
              <a:rPr lang="en-US" sz="2400" dirty="0"/>
              <a:t> </a:t>
            </a:r>
            <a:r>
              <a:rPr lang="en-US" sz="2400" dirty="0" err="1"/>
              <a:t>iure</a:t>
            </a:r>
            <a:r>
              <a:rPr lang="en-US" sz="2400" dirty="0"/>
              <a:t> </a:t>
            </a:r>
            <a:r>
              <a:rPr lang="en-US" sz="2400" dirty="0" err="1"/>
              <a:t>reprehenderit</a:t>
            </a:r>
            <a:r>
              <a:rPr lang="en-US" sz="2400" dirty="0"/>
              <a:t> in </a:t>
            </a:r>
            <a:r>
              <a:rPr lang="en-US" sz="2400" dirty="0" err="1"/>
              <a:t>voluptate</a:t>
            </a:r>
            <a:r>
              <a:rPr lang="en-US" sz="2400" dirty="0"/>
              <a:t> </a:t>
            </a:r>
            <a:r>
              <a:rPr lang="en-US" sz="2400" dirty="0" err="1"/>
              <a:t>velit</a:t>
            </a:r>
            <a:r>
              <a:rPr lang="en-US" sz="2400" dirty="0"/>
              <a:t> </a:t>
            </a:r>
            <a:r>
              <a:rPr lang="en-US" sz="2400" dirty="0" err="1"/>
              <a:t>esse</a:t>
            </a:r>
            <a:r>
              <a:rPr lang="en-US" sz="2400" dirty="0"/>
              <a:t>. </a:t>
            </a:r>
            <a:r>
              <a:rPr lang="en-US" sz="2400" dirty="0" err="1"/>
              <a:t>Nec</a:t>
            </a:r>
            <a:r>
              <a:rPr lang="en-US" sz="2400" dirty="0"/>
              <a:t> </a:t>
            </a:r>
            <a:r>
              <a:rPr lang="en-US" sz="2400" dirty="0" err="1"/>
              <a:t>dubitamus</a:t>
            </a:r>
            <a:r>
              <a:rPr lang="en-US" sz="2400" dirty="0"/>
              <a:t> </a:t>
            </a:r>
            <a:r>
              <a:rPr lang="en-US" sz="2400" dirty="0" err="1"/>
              <a:t>multa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quae</a:t>
            </a:r>
            <a:r>
              <a:rPr lang="en-US" sz="2400" dirty="0"/>
              <a:t> et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invenerat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Ut </a:t>
            </a:r>
            <a:r>
              <a:rPr lang="en-US" sz="2400" dirty="0" err="1"/>
              <a:t>enim</a:t>
            </a:r>
            <a:r>
              <a:rPr lang="en-US" sz="2400" dirty="0"/>
              <a:t> ad minim </a:t>
            </a:r>
            <a:r>
              <a:rPr lang="en-US" sz="2400" dirty="0" err="1"/>
              <a:t>veniam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nostrud</a:t>
            </a:r>
            <a:r>
              <a:rPr lang="en-US" sz="2400" dirty="0"/>
              <a:t> exercitation.</a:t>
            </a:r>
          </a:p>
          <a:p>
            <a:pPr>
              <a:lnSpc>
                <a:spcPts val="2000"/>
              </a:lnSpc>
            </a:pP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400" dirty="0"/>
              <a:t>Fabio vel </a:t>
            </a:r>
            <a:r>
              <a:rPr lang="en-US" sz="2400" dirty="0" err="1"/>
              <a:t>iudice</a:t>
            </a:r>
            <a:r>
              <a:rPr lang="en-US" sz="2400" dirty="0"/>
              <a:t> </a:t>
            </a:r>
            <a:r>
              <a:rPr lang="en-US" sz="2400" dirty="0" err="1"/>
              <a:t>vincam</a:t>
            </a:r>
            <a:r>
              <a:rPr lang="en-US" sz="2400" dirty="0"/>
              <a:t>, sunt in culpa qui </a:t>
            </a:r>
            <a:r>
              <a:rPr lang="en-US" sz="2400" dirty="0" err="1"/>
              <a:t>officia</a:t>
            </a:r>
            <a:r>
              <a:rPr lang="en-US" sz="2400" dirty="0"/>
              <a:t>. Hi </a:t>
            </a:r>
            <a:r>
              <a:rPr lang="en-US" sz="2400" dirty="0" err="1"/>
              <a:t>omnes</a:t>
            </a:r>
            <a:r>
              <a:rPr lang="en-US" sz="2400" dirty="0"/>
              <a:t> lingua, </a:t>
            </a:r>
            <a:r>
              <a:rPr lang="en-US" sz="2400" dirty="0" err="1"/>
              <a:t>institutis</a:t>
            </a:r>
            <a:r>
              <a:rPr lang="en-US" sz="2400" dirty="0"/>
              <a:t>, </a:t>
            </a:r>
            <a:r>
              <a:rPr lang="en-US" sz="2400" dirty="0" err="1"/>
              <a:t>legibus</a:t>
            </a:r>
            <a:r>
              <a:rPr lang="en-US" sz="2400" dirty="0"/>
              <a:t> inter se </a:t>
            </a:r>
            <a:r>
              <a:rPr lang="en-US" sz="2400" dirty="0" err="1"/>
              <a:t>differunt</a:t>
            </a:r>
            <a:r>
              <a:rPr lang="en-US" sz="2400" dirty="0"/>
              <a:t>. Morbi </a:t>
            </a:r>
            <a:r>
              <a:rPr lang="en-US" sz="2400" dirty="0" err="1"/>
              <a:t>odio</a:t>
            </a:r>
            <a:r>
              <a:rPr lang="en-US" sz="2400" dirty="0"/>
              <a:t> </a:t>
            </a:r>
            <a:r>
              <a:rPr lang="en-US" sz="2400" dirty="0" err="1"/>
              <a:t>eros</a:t>
            </a:r>
            <a:r>
              <a:rPr lang="en-US" sz="24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F42C-DBD2-3046-8716-38E62250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22" y="6356350"/>
            <a:ext cx="2100731" cy="365125"/>
          </a:xfrm>
        </p:spPr>
        <p:txBody>
          <a:bodyPr/>
          <a:lstStyle/>
          <a:p>
            <a:r>
              <a:rPr lang="en-US"/>
              <a:t>foundation for advancement in conservation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1C5-1FDD-F746-A1C8-2D3CBAB3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6578" y="6376446"/>
            <a:ext cx="4114800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55A67B-49EA-DB45-96B1-D37C0AC653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6596531" y="1825625"/>
            <a:ext cx="4757270" cy="390015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r>
              <a:rPr lang="en-US" dirty="0"/>
              <a:t>Quid </a:t>
            </a:r>
            <a:r>
              <a:rPr lang="en-US" dirty="0" err="1"/>
              <a:t>securi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tamquam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habebis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dicantur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26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472D-BAAF-5341-93E9-3DFB200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6840"/>
            <a:ext cx="10515600" cy="644899"/>
          </a:xfrm>
        </p:spPr>
        <p:txBody>
          <a:bodyPr>
            <a:noAutofit/>
          </a:bodyPr>
          <a:lstStyle/>
          <a:p>
            <a:r>
              <a:rPr lang="en-US" sz="6000" dirty="0"/>
              <a:t>New Section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B4DA-F084-794B-B022-25656991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foundation for advancement in conservation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62910-F00D-E64E-B9DF-2F335013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6152" y="6389606"/>
            <a:ext cx="2645226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A2FA9-CE40-F746-83BB-2BD50F2F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66631-A3BD-844A-8427-84A89E6D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7112" y="6372319"/>
            <a:ext cx="4114800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6E698A-A9D8-0B4A-B037-1132B658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3" y="487577"/>
            <a:ext cx="10515600" cy="644899"/>
          </a:xfrm>
        </p:spPr>
        <p:txBody>
          <a:bodyPr>
            <a:normAutofit/>
          </a:bodyPr>
          <a:lstStyle/>
          <a:p>
            <a:r>
              <a:rPr lang="en-US" sz="3600" dirty="0"/>
              <a:t>Headline Treatment Sample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D2BFE99-6C59-AF4E-902D-E960DEC08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776" b="6776"/>
          <a:stretch>
            <a:fillRect/>
          </a:stretch>
        </p:blipFill>
        <p:spPr>
          <a:xfrm>
            <a:off x="6096000" y="1467859"/>
            <a:ext cx="5815912" cy="392228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66BEB-1122-DD4D-A21E-96D7D582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88" y="1467859"/>
            <a:ext cx="4919553" cy="3916063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400" dirty="0"/>
              <a:t>Quid </a:t>
            </a:r>
            <a:r>
              <a:rPr lang="en-US" sz="2400" dirty="0" err="1"/>
              <a:t>securi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tamquam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</a:t>
            </a:r>
            <a:r>
              <a:rPr lang="en-US" sz="2400" dirty="0" err="1"/>
              <a:t>Quam</a:t>
            </a:r>
            <a:r>
              <a:rPr lang="en-US" sz="2400" dirty="0"/>
              <a:t> </a:t>
            </a:r>
            <a:r>
              <a:rPr lang="en-US" sz="2400" dirty="0" err="1"/>
              <a:t>diu</a:t>
            </a:r>
            <a:r>
              <a:rPr lang="en-US" sz="2400" dirty="0"/>
              <a:t> </a:t>
            </a:r>
            <a:r>
              <a:rPr lang="en-US" sz="2400" dirty="0" err="1"/>
              <a:t>etiam</a:t>
            </a:r>
            <a:r>
              <a:rPr lang="en-US" sz="2400" dirty="0"/>
              <a:t> furor </a:t>
            </a:r>
            <a:r>
              <a:rPr lang="en-US" sz="2400" dirty="0" err="1"/>
              <a:t>iste</a:t>
            </a:r>
            <a:r>
              <a:rPr lang="en-US" sz="2400" dirty="0"/>
              <a:t> </a:t>
            </a:r>
            <a:r>
              <a:rPr lang="en-US" sz="2400" dirty="0" err="1"/>
              <a:t>tuus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eludet</a:t>
            </a:r>
            <a:r>
              <a:rPr lang="en-US" sz="2400" dirty="0"/>
              <a:t>? </a:t>
            </a:r>
            <a:r>
              <a:rPr lang="en-US" sz="2400" dirty="0" err="1"/>
              <a:t>Etiam</a:t>
            </a:r>
            <a:r>
              <a:rPr lang="en-US" sz="2400" dirty="0"/>
              <a:t> </a:t>
            </a:r>
            <a:r>
              <a:rPr lang="en-US" sz="2400" dirty="0" err="1"/>
              <a:t>habebis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dicantur</a:t>
            </a:r>
            <a:r>
              <a:rPr lang="en-US" sz="2400" dirty="0"/>
              <a:t> magna </a:t>
            </a:r>
            <a:r>
              <a:rPr lang="en-US" sz="2400" dirty="0" err="1"/>
              <a:t>mollis</a:t>
            </a:r>
            <a:r>
              <a:rPr lang="en-US" sz="2400" dirty="0"/>
              <a:t> </a:t>
            </a:r>
            <a:r>
              <a:rPr lang="en-US" sz="2400" dirty="0" err="1"/>
              <a:t>euismod</a:t>
            </a:r>
            <a:r>
              <a:rPr lang="en-US" sz="2400" dirty="0"/>
              <a:t>. </a:t>
            </a:r>
            <a:r>
              <a:rPr lang="en-US" sz="2400" dirty="0" err="1"/>
              <a:t>Praeterea</a:t>
            </a:r>
            <a:r>
              <a:rPr lang="en-US" sz="2400" dirty="0"/>
              <a:t> </a:t>
            </a:r>
            <a:r>
              <a:rPr lang="en-US" sz="2400" dirty="0" err="1"/>
              <a:t>iter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quasdam</a:t>
            </a:r>
            <a:r>
              <a:rPr lang="en-US" sz="2400" dirty="0"/>
              <a:t> res </a:t>
            </a:r>
            <a:r>
              <a:rPr lang="en-US" sz="2400" dirty="0" err="1"/>
              <a:t>quas</a:t>
            </a:r>
            <a:r>
              <a:rPr lang="en-US" sz="2400" dirty="0"/>
              <a:t> ex </a:t>
            </a:r>
            <a:r>
              <a:rPr lang="en-US" sz="2400" dirty="0" err="1"/>
              <a:t>communi</a:t>
            </a:r>
            <a:r>
              <a:rPr lang="en-US" sz="2400" dirty="0"/>
              <a:t>. Tu </a:t>
            </a:r>
            <a:r>
              <a:rPr lang="en-US" sz="2400" dirty="0" err="1"/>
              <a:t>quoque</a:t>
            </a:r>
            <a:r>
              <a:rPr lang="en-US" sz="2400" dirty="0"/>
              <a:t>, Brute, </a:t>
            </a:r>
            <a:r>
              <a:rPr lang="en-US" sz="2400" dirty="0" err="1"/>
              <a:t>fili</a:t>
            </a:r>
            <a:r>
              <a:rPr lang="en-US" sz="2400" dirty="0"/>
              <a:t> mi, nihil </a:t>
            </a:r>
            <a:r>
              <a:rPr lang="en-US" sz="2400" dirty="0" err="1"/>
              <a:t>timor</a:t>
            </a:r>
            <a:r>
              <a:rPr lang="en-US" sz="2400" dirty="0"/>
              <a:t> </a:t>
            </a:r>
            <a:r>
              <a:rPr lang="en-US" sz="2400" dirty="0" err="1"/>
              <a:t>populi</a:t>
            </a:r>
            <a:r>
              <a:rPr lang="en-US" sz="2400" dirty="0"/>
              <a:t>, nihil! </a:t>
            </a:r>
            <a:r>
              <a:rPr lang="en-US" sz="2400" dirty="0" err="1"/>
              <a:t>Quae</a:t>
            </a:r>
            <a:r>
              <a:rPr lang="en-US" sz="2400" dirty="0"/>
              <a:t> </a:t>
            </a:r>
            <a:r>
              <a:rPr lang="en-US" sz="2400" dirty="0" err="1"/>
              <a:t>vero</a:t>
            </a:r>
            <a:r>
              <a:rPr lang="en-US" sz="2400" dirty="0"/>
              <a:t> </a:t>
            </a:r>
            <a:r>
              <a:rPr lang="en-US" sz="2400" dirty="0" err="1"/>
              <a:t>auctorem</a:t>
            </a:r>
            <a:r>
              <a:rPr lang="en-US" sz="2400" dirty="0"/>
              <a:t> </a:t>
            </a:r>
            <a:r>
              <a:rPr lang="en-US" sz="2400" dirty="0" err="1"/>
              <a:t>tractata</a:t>
            </a:r>
            <a:r>
              <a:rPr lang="en-US" sz="2400" dirty="0"/>
              <a:t> ab fiducia </a:t>
            </a:r>
            <a:r>
              <a:rPr lang="en-US" sz="2400" dirty="0" err="1"/>
              <a:t>dicuntur</a:t>
            </a:r>
            <a:r>
              <a:rPr lang="en-US" sz="2400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5EEE34-681D-174C-A715-646B5B3D7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5500099"/>
            <a:ext cx="5815912" cy="585003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Fictum</a:t>
            </a:r>
            <a:r>
              <a:rPr lang="en-US" dirty="0"/>
              <a:t>,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astutumque</a:t>
            </a:r>
            <a:r>
              <a:rPr lang="en-US" dirty="0"/>
              <a:t>!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exercitation.</a:t>
            </a:r>
          </a:p>
        </p:txBody>
      </p:sp>
    </p:spTree>
    <p:extLst>
      <p:ext uri="{BB962C8B-B14F-4D97-AF65-F5344CB8AC3E}">
        <p14:creationId xmlns:p14="http://schemas.microsoft.com/office/powerpoint/2010/main" val="107818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255A-73D1-DF48-92A1-7A436D9B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9492"/>
            <a:ext cx="10515600" cy="644899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2025-4604-044E-9DF8-7F4F7D9E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3" y="1739564"/>
            <a:ext cx="5371348" cy="435133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F42C-DBD2-3046-8716-38E62250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22" y="6356350"/>
            <a:ext cx="2593491" cy="365125"/>
          </a:xfrm>
        </p:spPr>
        <p:txBody>
          <a:bodyPr/>
          <a:lstStyle/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61C5-1FDD-F746-A1C8-2D3CBAB3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6578" y="6356350"/>
            <a:ext cx="4114800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02FE0-726D-DF49-92BA-558083B7E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30" y="5725777"/>
            <a:ext cx="47572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E94A1A-13AE-437C-AFF2-F9A709F847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9593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645-182C-B448-BB13-D1E557BF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2" y="390533"/>
            <a:ext cx="10616828" cy="109362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2F7E-A995-874C-A759-520EBEE5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47089"/>
            <a:ext cx="10515600" cy="4342561"/>
          </a:xfrm>
        </p:spPr>
        <p:txBody>
          <a:bodyPr numCol="2"/>
          <a:lstStyle/>
          <a:p>
            <a:r>
              <a:rPr lang="en-US" dirty="0"/>
              <a:t>Author Name</a:t>
            </a:r>
          </a:p>
          <a:p>
            <a:r>
              <a:rPr lang="en-US" dirty="0"/>
              <a:t>Author Title</a:t>
            </a:r>
          </a:p>
          <a:p>
            <a:r>
              <a:rPr lang="en-US" dirty="0"/>
              <a:t>Author Institution</a:t>
            </a:r>
          </a:p>
          <a:p>
            <a:r>
              <a:rPr lang="en-US" dirty="0"/>
              <a:t>Author email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Sponsor logos if necessary</a:t>
            </a:r>
          </a:p>
          <a:p>
            <a:r>
              <a:rPr lang="en-US" dirty="0"/>
              <a:t>If sponsor logos are not available, write out name of sponsors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62F95-B87C-1747-80E3-E359967F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foundation for advancement in conservation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540F6-348E-B042-8455-5D349F5F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6578" y="6352586"/>
            <a:ext cx="4114800" cy="365125"/>
          </a:xfrm>
        </p:spPr>
        <p:txBody>
          <a:bodyPr/>
          <a:lstStyle/>
          <a:p>
            <a:r>
              <a:rPr lang="en-US"/>
              <a:t>Author Last Name | Month Year | City, State Abbreviation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4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393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Reader Pro</vt:lpstr>
      <vt:lpstr>Office Theme</vt:lpstr>
      <vt:lpstr>Presentation Title</vt:lpstr>
      <vt:lpstr>Slide Title</vt:lpstr>
      <vt:lpstr>Slide Title</vt:lpstr>
      <vt:lpstr>New Section Title</vt:lpstr>
      <vt:lpstr>Headline Treatment Sample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Saetren</cp:lastModifiedBy>
  <cp:revision>18</cp:revision>
  <dcterms:created xsi:type="dcterms:W3CDTF">2018-11-12T19:54:41Z</dcterms:created>
  <dcterms:modified xsi:type="dcterms:W3CDTF">2019-02-22T15:09:10Z</dcterms:modified>
</cp:coreProperties>
</file>